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58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5D3E-6DDA-422A-B292-98E0A9F7644B}" type="datetimeFigureOut">
              <a:rPr lang="en-US" smtClean="0"/>
              <a:t>03-Feb-14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574C-D0BC-4AE4-B2BD-8E2734EA6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207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5D3E-6DDA-422A-B292-98E0A9F7644B}" type="datetimeFigureOut">
              <a:rPr lang="en-US" smtClean="0"/>
              <a:t>03-Feb-14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574C-D0BC-4AE4-B2BD-8E2734EA6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972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5D3E-6DDA-422A-B292-98E0A9F7644B}" type="datetimeFigureOut">
              <a:rPr lang="en-US" smtClean="0"/>
              <a:t>03-Feb-14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574C-D0BC-4AE4-B2BD-8E2734EA6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326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5D3E-6DDA-422A-B292-98E0A9F7644B}" type="datetimeFigureOut">
              <a:rPr lang="en-US" smtClean="0"/>
              <a:t>03-Feb-14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574C-D0BC-4AE4-B2BD-8E2734EA6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808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5D3E-6DDA-422A-B292-98E0A9F7644B}" type="datetimeFigureOut">
              <a:rPr lang="en-US" smtClean="0"/>
              <a:t>03-Feb-14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574C-D0BC-4AE4-B2BD-8E2734EA6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736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5D3E-6DDA-422A-B292-98E0A9F7644B}" type="datetimeFigureOut">
              <a:rPr lang="en-US" smtClean="0"/>
              <a:t>03-Feb-14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574C-D0BC-4AE4-B2BD-8E2734EA6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8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5D3E-6DDA-422A-B292-98E0A9F7644B}" type="datetimeFigureOut">
              <a:rPr lang="en-US" smtClean="0"/>
              <a:t>03-Feb-14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574C-D0BC-4AE4-B2BD-8E2734EA6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4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5D3E-6DDA-422A-B292-98E0A9F7644B}" type="datetimeFigureOut">
              <a:rPr lang="en-US" smtClean="0"/>
              <a:t>03-Feb-14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574C-D0BC-4AE4-B2BD-8E2734EA6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050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5D3E-6DDA-422A-B292-98E0A9F7644B}" type="datetimeFigureOut">
              <a:rPr lang="en-US" smtClean="0"/>
              <a:t>03-Feb-14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574C-D0BC-4AE4-B2BD-8E2734EA6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978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5D3E-6DDA-422A-B292-98E0A9F7644B}" type="datetimeFigureOut">
              <a:rPr lang="en-US" smtClean="0"/>
              <a:t>03-Feb-14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574C-D0BC-4AE4-B2BD-8E2734EA6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725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5D3E-6DDA-422A-B292-98E0A9F7644B}" type="datetimeFigureOut">
              <a:rPr lang="en-US" smtClean="0"/>
              <a:t>03-Feb-14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B574C-D0BC-4AE4-B2BD-8E2734EA6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071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15D3E-6DDA-422A-B292-98E0A9F7644B}" type="datetimeFigureOut">
              <a:rPr lang="en-US" smtClean="0"/>
              <a:t>03-Feb-14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B574C-D0BC-4AE4-B2BD-8E2734EA6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062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Health Vocabulary: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19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54175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Infectious</a:t>
            </a:r>
            <a:r>
              <a:rPr lang="en-US" dirty="0" smtClean="0"/>
              <a:t> (</a:t>
            </a:r>
            <a:r>
              <a:rPr lang="en-US" dirty="0" smtClean="0"/>
              <a:t>n/</a:t>
            </a:r>
            <a:r>
              <a:rPr lang="en-US" dirty="0" err="1" smtClean="0"/>
              <a:t>adj</a:t>
            </a:r>
            <a:r>
              <a:rPr lang="en-US" dirty="0" smtClean="0"/>
              <a:t>) - </a:t>
            </a:r>
            <a:r>
              <a:rPr lang="en-US" dirty="0" smtClean="0"/>
              <a:t>diseases caused by pathogens that can be spread, from one person to another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disease is dangerous because it is highly virulent and it’s infectious.</a:t>
            </a:r>
          </a:p>
          <a:p>
            <a:endParaRPr lang="en-US" dirty="0"/>
          </a:p>
          <a:p>
            <a:r>
              <a:rPr lang="en-US" i="1" u="sng" dirty="0" smtClean="0"/>
              <a:t>Synonym</a:t>
            </a:r>
            <a:r>
              <a:rPr lang="en-US" dirty="0" smtClean="0"/>
              <a:t> = </a:t>
            </a:r>
            <a:r>
              <a:rPr lang="en-US" i="1" dirty="0" smtClean="0"/>
              <a:t>contagious 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77016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Transmit </a:t>
            </a:r>
            <a:r>
              <a:rPr lang="en-US" dirty="0" smtClean="0"/>
              <a:t>(v) – to cause something to pass on from one person to another.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/>
          <a:p>
            <a:pPr algn="l"/>
            <a:r>
              <a:rPr lang="en-US" dirty="0" smtClean="0"/>
              <a:t>The flu was transmitted through the air from Beyoncé to Jay-Z.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81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Vector</a:t>
            </a:r>
            <a:r>
              <a:rPr lang="en-US" dirty="0" smtClean="0"/>
              <a:t> (n) - Vectors are organisms that transmit pathogens and parasites from one infected person (or animal) to another.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343400"/>
            <a:ext cx="6400800" cy="1752600"/>
          </a:xfrm>
        </p:spPr>
        <p:txBody>
          <a:bodyPr/>
          <a:lstStyle/>
          <a:p>
            <a:pPr algn="l"/>
            <a:r>
              <a:rPr lang="en-US" dirty="0" smtClean="0"/>
              <a:t>The tick didn’t make Josh sick, but it was a vector for the pathogen that made him sick.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28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Antibiotics </a:t>
            </a:r>
            <a:r>
              <a:rPr lang="en-US" dirty="0" smtClean="0"/>
              <a:t>(n) – a type of medicine that kills or slows the growth of bacteria.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86200"/>
            <a:ext cx="6400800" cy="17526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 smtClean="0"/>
              <a:t>Antibiotics are only effective or useful against infections that are caused by bacteria.  They don’t work against anything else.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09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Vaccine </a:t>
            </a:r>
            <a:r>
              <a:rPr lang="en-US" dirty="0" smtClean="0"/>
              <a:t>(n) – a type of medicine that can offer protection against a specific pathogen, but only if it’s received before the infection.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886200"/>
            <a:ext cx="6400800" cy="175260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dirty="0" smtClean="0"/>
              <a:t>There are not vaccines for most diseases, and just because you have one doesn’t mean that you have full immunity.</a:t>
            </a:r>
          </a:p>
          <a:p>
            <a:pPr algn="l"/>
            <a:endParaRPr lang="en-US" dirty="0"/>
          </a:p>
          <a:p>
            <a:pPr algn="l"/>
            <a:r>
              <a:rPr lang="en-US" i="1" u="sng" dirty="0" smtClean="0"/>
              <a:t>Synonym</a:t>
            </a:r>
            <a:r>
              <a:rPr lang="en-US" dirty="0" smtClean="0"/>
              <a:t> = </a:t>
            </a:r>
            <a:r>
              <a:rPr lang="en-US" i="1" dirty="0" smtClean="0"/>
              <a:t>immunization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36953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/>
          <a:lstStyle/>
          <a:p>
            <a:pPr algn="l"/>
            <a:r>
              <a:rPr lang="en-US" b="1" dirty="0" smtClean="0"/>
              <a:t>Immunity </a:t>
            </a:r>
            <a:r>
              <a:rPr lang="en-US" dirty="0" smtClean="0"/>
              <a:t>(</a:t>
            </a:r>
            <a:r>
              <a:rPr lang="en-US" dirty="0" smtClean="0"/>
              <a:t>n/</a:t>
            </a:r>
            <a:r>
              <a:rPr lang="en-US" dirty="0" err="1" smtClean="0"/>
              <a:t>adj</a:t>
            </a:r>
            <a:r>
              <a:rPr lang="en-US" dirty="0" smtClean="0"/>
              <a:t>) </a:t>
            </a:r>
            <a:r>
              <a:rPr lang="en-US" dirty="0" smtClean="0"/>
              <a:t>– Protection against infection and disease.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63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/>
          <a:lstStyle/>
          <a:p>
            <a:pPr algn="l"/>
            <a:r>
              <a:rPr lang="en-US" b="1" dirty="0" smtClean="0"/>
              <a:t>“___________borne” </a:t>
            </a:r>
            <a:r>
              <a:rPr lang="en-US" dirty="0" smtClean="0"/>
              <a:t>(</a:t>
            </a:r>
            <a:r>
              <a:rPr lang="en-US" dirty="0" err="1" smtClean="0"/>
              <a:t>adj</a:t>
            </a:r>
            <a:r>
              <a:rPr lang="en-US" dirty="0" smtClean="0"/>
              <a:t>) - carried or transported by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886200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Waterborne pathogens are spread through water and airborne pathogens are spread through the air.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75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240</Words>
  <Application>Microsoft Office PowerPoint</Application>
  <PresentationFormat>On-screen Show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Health Vocabulary: 2</vt:lpstr>
      <vt:lpstr>Infectious (n/adj) - diseases caused by pathogens that can be spread, from one person to another</vt:lpstr>
      <vt:lpstr>Transmit (v) – to cause something to pass on from one person to another.  </vt:lpstr>
      <vt:lpstr>Vector (n) - Vectors are organisms that transmit pathogens and parasites from one infected person (or animal) to another.</vt:lpstr>
      <vt:lpstr>Antibiotics (n) – a type of medicine that kills or slows the growth of bacteria.    </vt:lpstr>
      <vt:lpstr>Vaccine (n) – a type of medicine that can offer protection against a specific pathogen, but only if it’s received before the infection.</vt:lpstr>
      <vt:lpstr>Immunity (n/adj) – Protection against infection and disease.</vt:lpstr>
      <vt:lpstr>“___________borne” (adj) - carried or transported by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Vocabulary: 2</dc:title>
  <dc:creator>Andrew</dc:creator>
  <cp:lastModifiedBy>Andrew</cp:lastModifiedBy>
  <cp:revision>7</cp:revision>
  <dcterms:created xsi:type="dcterms:W3CDTF">2014-02-03T01:28:46Z</dcterms:created>
  <dcterms:modified xsi:type="dcterms:W3CDTF">2014-02-03T20:33:49Z</dcterms:modified>
</cp:coreProperties>
</file>